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5" r:id="rId6"/>
    <p:sldId id="271" r:id="rId7"/>
    <p:sldId id="266" r:id="rId8"/>
    <p:sldId id="267" r:id="rId9"/>
    <p:sldId id="268" r:id="rId10"/>
    <p:sldId id="269" r:id="rId11"/>
    <p:sldId id="270" r:id="rId12"/>
    <p:sldId id="278" r:id="rId13"/>
    <p:sldId id="273" r:id="rId14"/>
    <p:sldId id="274" r:id="rId15"/>
    <p:sldId id="281" r:id="rId16"/>
    <p:sldId id="275" r:id="rId17"/>
    <p:sldId id="282" r:id="rId18"/>
    <p:sldId id="276" r:id="rId19"/>
    <p:sldId id="280" r:id="rId20"/>
    <p:sldId id="277" r:id="rId21"/>
    <p:sldId id="27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141" autoAdjust="0"/>
  </p:normalViewPr>
  <p:slideViewPr>
    <p:cSldViewPr>
      <p:cViewPr varScale="1">
        <p:scale>
          <a:sx n="85" d="100"/>
          <a:sy n="85" d="100"/>
        </p:scale>
        <p:origin x="564" y="12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5/25/2017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5/25/2017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/>
              <a:t>Beer and tech on service workers is coming soon!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4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00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4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="1" dirty="0"/>
              <a:t>ADVANTAGE: </a:t>
            </a:r>
            <a:r>
              <a:rPr lang="en-ZA" b="0" dirty="0"/>
              <a:t>Share</a:t>
            </a:r>
            <a:r>
              <a:rPr lang="en-ZA" b="0" baseline="0" dirty="0"/>
              <a:t> between the browser and your app.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5/25/2017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React Native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A better mobile dev experience.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tatic.dzone.com/dz1/dz-files/Screen%20Shot%202014-06-13%20at%205.05.49%20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548680"/>
            <a:ext cx="1138905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7437" y="6165304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https://dzone.com/articles/state-native-vs-web-vs-hybrid</a:t>
            </a:r>
          </a:p>
        </p:txBody>
      </p:sp>
    </p:spTree>
    <p:extLst>
      <p:ext uri="{BB962C8B-B14F-4D97-AF65-F5344CB8AC3E}">
        <p14:creationId xmlns:p14="http://schemas.microsoft.com/office/powerpoint/2010/main" val="219217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79976" y="6488668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https://trgr.ca/webnativedecisiontreevisual/</a:t>
            </a:r>
          </a:p>
        </p:txBody>
      </p:sp>
      <p:pic>
        <p:nvPicPr>
          <p:cNvPr id="9218" name="Picture 2" descr="https://trgr.ca/wp-content/uploads/2016/01/WebNativeDecisionTreeVisu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5993"/>
            <a:ext cx="4608512" cy="68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7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React Nativ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2348880"/>
            <a:ext cx="941281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41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0"/>
            <a:ext cx="9144000" cy="1143000"/>
          </a:xfrm>
        </p:spPr>
        <p:txBody>
          <a:bodyPr/>
          <a:lstStyle/>
          <a:p>
            <a:r>
              <a:rPr lang="en-ZA" dirty="0"/>
              <a:t>JS Environments</a:t>
            </a:r>
            <a:endParaRPr lang="en-US" dirty="0"/>
          </a:p>
        </p:txBody>
      </p:sp>
      <p:pic>
        <p:nvPicPr>
          <p:cNvPr id="10242" name="Picture 2" descr="https://upload.wikimedia.org/wikipedia/en/thumb/b/be/WebKit_logo_%282015%29.svg/1200px-WebKit_logo_%282015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708920"/>
            <a:ext cx="1872208" cy="206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2040" y="1721537"/>
            <a:ext cx="30849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Production </a:t>
            </a:r>
            <a:br>
              <a:rPr lang="en-ZA" dirty="0"/>
            </a:br>
            <a:r>
              <a:rPr lang="en-ZA" sz="1600" dirty="0" err="1"/>
              <a:t>JavaScriptCore</a:t>
            </a:r>
            <a:r>
              <a:rPr lang="en-ZA" sz="1600" dirty="0"/>
              <a:t> </a:t>
            </a:r>
            <a:r>
              <a:rPr lang="en-ZA" sz="1600" dirty="0" err="1"/>
              <a:t>WebKit</a:t>
            </a:r>
            <a:br>
              <a:rPr lang="en-ZA" sz="1600" dirty="0"/>
            </a:br>
            <a:r>
              <a:rPr lang="en-ZA" sz="1600" dirty="0"/>
              <a:t>Ships with iOS bundled with APK</a:t>
            </a:r>
            <a:endParaRPr lang="en-US" sz="1600" dirty="0"/>
          </a:p>
        </p:txBody>
      </p:sp>
      <p:pic>
        <p:nvPicPr>
          <p:cNvPr id="10244" name="Picture 4" descr="Image result for javascript v8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2460202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06144" y="1844648"/>
            <a:ext cx="26642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Development </a:t>
            </a:r>
            <a:br>
              <a:rPr lang="en-ZA" dirty="0"/>
            </a:br>
            <a:r>
              <a:rPr lang="en-ZA" sz="1600" dirty="0"/>
              <a:t>Chrome V8</a:t>
            </a:r>
            <a:endParaRPr lang="en-US" sz="1600" dirty="0"/>
          </a:p>
        </p:txBody>
      </p:sp>
      <p:pic>
        <p:nvPicPr>
          <p:cNvPr id="10246" name="Picture 6" descr="https://rishabh.io/tech/nodejs/img/node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77" y="2924944"/>
            <a:ext cx="4370176" cy="163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33acca8c3dbb9ac680250e7c8dedb6cd_clipart-no-no-transparent-clipart_2400-2400.png (2400×2400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2725690"/>
            <a:ext cx="2100162" cy="21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74173" y="1939321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NB! Not running node.js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733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illustrating React Native's runtim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88640"/>
            <a:ext cx="809625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73913" y="6461720"/>
            <a:ext cx="8748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https://www.ibm.com/developerworks/library/mo-bluemix-react-native-ios8/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7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ZA" dirty="0"/>
              <a:t>React Native Bridge</a:t>
            </a:r>
            <a:endParaRPr lang="en-US" dirty="0"/>
          </a:p>
        </p:txBody>
      </p:sp>
      <p:pic>
        <p:nvPicPr>
          <p:cNvPr id="1026" name="Picture 2" descr="https://cdn-images-1.medium.com/max/800/1*AfGsBrJqUAtR1rAeFPJVv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16832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40398" y="3875291"/>
            <a:ext cx="58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73913" y="6461720"/>
            <a:ext cx="874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https://speakerdeck.com/frantic/react-native-under-the-hood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32958" y="5170991"/>
            <a:ext cx="125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2958" y="2302592"/>
            <a:ext cx="14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 / Swift / Objective C</a:t>
            </a:r>
          </a:p>
        </p:txBody>
      </p:sp>
    </p:spTree>
    <p:extLst>
      <p:ext uri="{BB962C8B-B14F-4D97-AF65-F5344CB8AC3E}">
        <p14:creationId xmlns:p14="http://schemas.microsoft.com/office/powerpoint/2010/main" val="135130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31704" y="260648"/>
            <a:ext cx="5544616" cy="61863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//option 1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default class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(props)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(props)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&lt;Text&gt;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&lt;/Text&gt;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//option 2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function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({count})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&lt;Text&gt;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{count}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&lt;/Text&gt;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//option 3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App3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count =&gt; 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&lt;Text&gt;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{count}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&lt;/Text&gt;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&lt;/View&gt;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01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-5VkI0dpHek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1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35660" y="980728"/>
            <a:ext cx="6120680" cy="2232248"/>
          </a:xfrm>
        </p:spPr>
        <p:txBody>
          <a:bodyPr>
            <a:normAutofit/>
          </a:bodyPr>
          <a:lstStyle/>
          <a:p>
            <a:pPr algn="ctr"/>
            <a:r>
              <a:rPr lang="en-ZA" sz="10700" dirty="0" err="1">
                <a:ln>
                  <a:solidFill>
                    <a:schemeClr val="bg1"/>
                  </a:solidFill>
                </a:ln>
                <a:effectLst>
                  <a:glow rad="127000">
                    <a:schemeClr val="tx1">
                      <a:alpha val="67000"/>
                    </a:schemeClr>
                  </a:glow>
                </a:effectLst>
              </a:rPr>
              <a:t>ReactXP</a:t>
            </a:r>
            <a:endParaRPr lang="en-US" sz="6600" dirty="0">
              <a:ln>
                <a:solidFill>
                  <a:schemeClr val="bg1"/>
                </a:solidFill>
              </a:ln>
              <a:effectLst>
                <a:glow rad="127000">
                  <a:schemeClr val="tx1">
                    <a:alpha val="67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8335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19577"/>
            <a:ext cx="11997588" cy="68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472" y="-387424"/>
            <a:ext cx="9144000" cy="1143000"/>
          </a:xfrm>
        </p:spPr>
        <p:txBody>
          <a:bodyPr/>
          <a:lstStyle/>
          <a:p>
            <a:r>
              <a:rPr lang="en-ZA" dirty="0"/>
              <a:t>Demo!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980728"/>
            <a:ext cx="10416480" cy="55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59496" y="0"/>
            <a:ext cx="9144000" cy="1143000"/>
          </a:xfrm>
        </p:spPr>
        <p:txBody>
          <a:bodyPr/>
          <a:lstStyle/>
          <a:p>
            <a:r>
              <a:rPr lang="en-ZA" dirty="0"/>
              <a:t>So you want to build an app?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59496" y="1371600"/>
            <a:ext cx="9144000" cy="4267200"/>
          </a:xfrm>
        </p:spPr>
        <p:txBody>
          <a:bodyPr/>
          <a:lstStyle/>
          <a:p>
            <a:r>
              <a:rPr lang="en-ZA" dirty="0"/>
              <a:t>How do you decide on a tech stack?</a:t>
            </a:r>
            <a:endParaRPr dirty="0"/>
          </a:p>
          <a:p>
            <a:r>
              <a:rPr lang="en-ZA" dirty="0"/>
              <a:t>What platform are your users on?</a:t>
            </a:r>
            <a:endParaRPr dirty="0"/>
          </a:p>
          <a:p>
            <a:r>
              <a:rPr lang="en-ZA" dirty="0"/>
              <a:t>What functionality do you require?</a:t>
            </a:r>
          </a:p>
          <a:p>
            <a:r>
              <a:rPr lang="en-ZA" dirty="0"/>
              <a:t>How often do you want to release?</a:t>
            </a:r>
          </a:p>
          <a:p>
            <a:r>
              <a:rPr lang="en-ZA" dirty="0"/>
              <a:t>What is your budget?</a:t>
            </a:r>
          </a:p>
          <a:p>
            <a:r>
              <a:rPr lang="en-ZA" dirty="0"/>
              <a:t>If you already have a team, what is their skillset?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ZA" dirty="0"/>
              <a:t>The Options</a:t>
            </a:r>
            <a:endParaRPr dirty="0"/>
          </a:p>
        </p:txBody>
      </p:sp>
      <p:pic>
        <p:nvPicPr>
          <p:cNvPr id="4098" name="Picture 2" descr="Image result for native vs hyb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07" y="1260512"/>
            <a:ext cx="5906384" cy="47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1492" y="6165304"/>
            <a:ext cx="9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https://www.sphinx-solution.com/blog/what-you-should-choose-native-vs-cross-platform/</a:t>
            </a:r>
          </a:p>
        </p:txBody>
      </p:sp>
    </p:spTree>
    <p:extLst>
      <p:ext uri="{BB962C8B-B14F-4D97-AF65-F5344CB8AC3E}">
        <p14:creationId xmlns:p14="http://schemas.microsoft.com/office/powerpoint/2010/main" val="32669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5278"/>
            <a:ext cx="9144000" cy="1143000"/>
          </a:xfrm>
        </p:spPr>
        <p:txBody>
          <a:bodyPr/>
          <a:lstStyle/>
          <a:p>
            <a:r>
              <a:rPr lang="en-ZA" dirty="0"/>
              <a:t>Full Native</a:t>
            </a:r>
            <a:endParaRPr dirty="0"/>
          </a:p>
        </p:txBody>
      </p:sp>
      <p:pic>
        <p:nvPicPr>
          <p:cNvPr id="1026" name="Picture 2" descr="http://www.yarg.com/wp-content/uploads/2015/06/purenative_500x393.jp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17" y="1844824"/>
            <a:ext cx="4763165" cy="37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03610" y="6200824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https://www.bizboard.nl/blog/hybrid-vs-native/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1784" y="5559414"/>
            <a:ext cx="125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Swift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68578" y="5557280"/>
            <a:ext cx="125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Kotlin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6610" y="5554493"/>
            <a:ext cx="159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F#? VB?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0"/>
            <a:ext cx="9144000" cy="1143000"/>
          </a:xfrm>
        </p:spPr>
        <p:txBody>
          <a:bodyPr/>
          <a:lstStyle/>
          <a:p>
            <a:r>
              <a:rPr lang="en-ZA" dirty="0"/>
              <a:t>Responsive Website</a:t>
            </a:r>
            <a:endParaRPr lang="en-US" dirty="0"/>
          </a:p>
        </p:txBody>
      </p:sp>
      <p:pic>
        <p:nvPicPr>
          <p:cNvPr id="2052" name="Picture 4" descr="Image result for responsive web developmen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83" y="1700808"/>
            <a:ext cx="6326832" cy="37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03611" y="6165304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http://www.aqusagtechnologies.com/what-is-responsive-web-design/</a:t>
            </a:r>
          </a:p>
        </p:txBody>
      </p:sp>
    </p:spTree>
    <p:extLst>
      <p:ext uri="{BB962C8B-B14F-4D97-AF65-F5344CB8AC3E}">
        <p14:creationId xmlns:p14="http://schemas.microsoft.com/office/powerpoint/2010/main" val="175587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7" y="0"/>
            <a:ext cx="9144000" cy="1143000"/>
          </a:xfrm>
        </p:spPr>
        <p:txBody>
          <a:bodyPr/>
          <a:lstStyle/>
          <a:p>
            <a:r>
              <a:rPr lang="en-ZA" dirty="0"/>
              <a:t>Progressive Web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1511" y="6237312"/>
            <a:ext cx="874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https://addyosmani.com/blog/getting-started-with-progressive-web-apps/</a:t>
            </a:r>
          </a:p>
        </p:txBody>
      </p:sp>
      <p:pic>
        <p:nvPicPr>
          <p:cNvPr id="3074" name="Picture 2" descr="pwa-general-0-@1x.jpg (1440×882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68" y="1556556"/>
            <a:ext cx="696685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5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21511" y="6237312"/>
            <a:ext cx="874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https://whatwebcando.today/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75" y="289384"/>
            <a:ext cx="9600843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9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9725"/>
            <a:ext cx="9144000" cy="1143000"/>
          </a:xfrm>
        </p:spPr>
        <p:txBody>
          <a:bodyPr/>
          <a:lstStyle/>
          <a:p>
            <a:r>
              <a:rPr lang="en-ZA" dirty="0"/>
              <a:t>Hybrid</a:t>
            </a:r>
            <a:endParaRPr lang="en-US" dirty="0"/>
          </a:p>
        </p:txBody>
      </p:sp>
      <p:pic>
        <p:nvPicPr>
          <p:cNvPr id="5122" name="Picture 2" descr="Image result for Xamar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849808"/>
            <a:ext cx="4558461" cy="19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ordo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8" y="1737968"/>
            <a:ext cx="5011404" cy="223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React Native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17622"/>
            <a:ext cx="5721218" cy="109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Nativescrip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15" y="4560446"/>
            <a:ext cx="16097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ionic 2 logo transpar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5102262"/>
            <a:ext cx="3143672" cy="109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Browser based apps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Slow : 1 thread doing all the work, includes logic, animations, transitions, native calls, etc.</a:t>
            </a:r>
          </a:p>
          <a:p>
            <a:r>
              <a:rPr lang="en-ZA" dirty="0"/>
              <a:t>Difficult if not impossible to embed native components</a:t>
            </a:r>
          </a:p>
          <a:p>
            <a:r>
              <a:rPr lang="en-ZA" dirty="0"/>
              <a:t>Large APK/IPA file due to baggage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43978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286</TotalTime>
  <Words>207</Words>
  <Application>Microsoft Office PowerPoint</Application>
  <PresentationFormat>Widescreen</PresentationFormat>
  <Paragraphs>48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Candara</vt:lpstr>
      <vt:lpstr>Consolas</vt:lpstr>
      <vt:lpstr>Courier New</vt:lpstr>
      <vt:lpstr>Tech Computer 16x9</vt:lpstr>
      <vt:lpstr>React Native</vt:lpstr>
      <vt:lpstr>So you want to build an app?</vt:lpstr>
      <vt:lpstr>The Options</vt:lpstr>
      <vt:lpstr>Full Native</vt:lpstr>
      <vt:lpstr>Responsive Website</vt:lpstr>
      <vt:lpstr>Progressive Web App</vt:lpstr>
      <vt:lpstr>PowerPoint Presentation</vt:lpstr>
      <vt:lpstr>Hybrid</vt:lpstr>
      <vt:lpstr>Browser based apps </vt:lpstr>
      <vt:lpstr>PowerPoint Presentation</vt:lpstr>
      <vt:lpstr>PowerPoint Presentation</vt:lpstr>
      <vt:lpstr>PowerPoint Presentation</vt:lpstr>
      <vt:lpstr>JS Environments</vt:lpstr>
      <vt:lpstr>PowerPoint Presentation</vt:lpstr>
      <vt:lpstr>React Native Bridge</vt:lpstr>
      <vt:lpstr>PowerPoint Presentation</vt:lpstr>
      <vt:lpstr>ReactXP</vt:lpstr>
      <vt:lpstr>PowerPoint Presentation</vt:lpstr>
      <vt:lpstr>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Ryan Kotzen</dc:creator>
  <cp:lastModifiedBy>Ryan Kotzen</cp:lastModifiedBy>
  <cp:revision>23</cp:revision>
  <dcterms:created xsi:type="dcterms:W3CDTF">2017-05-19T10:58:24Z</dcterms:created>
  <dcterms:modified xsi:type="dcterms:W3CDTF">2017-05-25T11:22:45Z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